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95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1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9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51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64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6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1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23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3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92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C9518-D77B-40AE-A9D8-DAC83B976CAF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CDEC0-5F11-4671-8B5A-B3B46779E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0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globalliteratures.wordpress.com/2016/01/08/othello-sucks-a-different-perspective/comment-page-1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gstermpapersyha.careertrick.info/an-analysis-of-the-main-characters-and-themes-of-shakespeares-othello.html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racisminshakespearesworld.weebly.com/racism-in-othello-by-william-shakespeare.html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blog.shakespearesglobe.com/post/157827344328/othello-costume-design-sketches-set-and-costume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goodvsevilothello.blogspot.com/p/stylistic-and-rhetorical-devices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725" y="1120893"/>
            <a:ext cx="4788075" cy="329870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  <a:r>
              <a:rPr lang="en-US" dirty="0" smtClean="0"/>
              <a:t>Othello</a:t>
            </a:r>
            <a:br>
              <a:rPr lang="en-US" dirty="0" smtClean="0"/>
            </a:br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Institution</a:t>
            </a:r>
            <a:endParaRPr lang="en-US" dirty="0"/>
          </a:p>
        </p:txBody>
      </p:sp>
      <p:pic>
        <p:nvPicPr>
          <p:cNvPr id="3074" name="Picture 2" descr="Image result for othello pla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575" y="3236549"/>
            <a:ext cx="447675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514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the main characters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Othello- He is the main character in the play.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is a hero and a leader of the militaries.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is physically robust and respected by the people around him.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Desdemona- She is the daughter of a senator and is married to Othello before the start of the play.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is the main female character.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Iago- acts as the major antagonist.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gets a promotion from Othello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Casio- He represents real character and is a respected officer.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Emilia- She is Iago’s wife, and portrays loyalty by remaining faithful to her husband.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Image result for othello play character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057400"/>
            <a:ext cx="3887461" cy="258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89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Othello Themes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Race- Othello is a black man, and according to English literature, he is the first black hero.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relationship between Othello and Desdemona portrays an interracial marriage.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Iago mocks Othello due to his race, and at some point, Othello feels not good enough.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Jealousy- The entire story is propelled by jealousy feelings.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Iago is not happy when Casio is appointed.</a:t>
            </a: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Roderigo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envious Othello because of his marriage with Desdemona.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Duplicity- Othello trusts Iago, not knowing that his character was not perfect.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Othello ends up failing in his duties due to the mistake of judgment.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Image result for othello racism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742182"/>
            <a:ext cx="3927700" cy="260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867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Costumes in Othello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Costumes used by the characters play a vital role in the production.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outfits are used to define the roles of different individuals.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costumes are worn to describe certain themes in the play.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also explain the time and period of different events.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Othello wears a luxurious costume to show his position as a general of Venice.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Considering the purchase and designing of the costumes and stage setting, the approximate budget is two thousand, five hundred dollars.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Image result for othello costume desig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41" y="2724311"/>
            <a:ext cx="4257329" cy="247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950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Lighting and sound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sound effect is used when Emilia banged the door of her bedroom, Othello is surprised by the sound, though Emilia did not have a bad intention. The bang was deafening.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soon as Othello falls after kissing his wife, lights come up and the cast scream in fear.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stage setting is a sign of inner life for Othello and his wife.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Iago’s motives are not portrayed by the expressionistic techniques used on stage.</a:t>
            </a:r>
          </a:p>
        </p:txBody>
      </p:sp>
    </p:spTree>
    <p:extLst>
      <p:ext uri="{BB962C8B-B14F-4D97-AF65-F5344CB8AC3E}">
        <p14:creationId xmlns:p14="http://schemas.microsoft.com/office/powerpoint/2010/main" val="1767366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light versus darkness in Othello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074758" cy="5032375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 is seen in Othello’s interracial marriage, while darkness is portrayed by Iago’s jealous.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the use of a metaphor,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Barbantio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shows that light is good, and he hopes to discover the truth through light. He uses the word oppress to show darkness.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start of the play, Iago is racial and uses the word black to show negative feelings (Liu, 2016).</a:t>
            </a:r>
          </a:p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 and darkness are used to explain the theme of racism through Othello’s marriage.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Image result for Use of light versus darkness in Othell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700" y="4546242"/>
            <a:ext cx="4486275" cy="231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184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X. (2016). INTERACTIVE VISUALISATION OF SHAKESPEARE’S OTHELLO.</a:t>
            </a:r>
          </a:p>
        </p:txBody>
      </p:sp>
    </p:spTree>
    <p:extLst>
      <p:ext uri="{BB962C8B-B14F-4D97-AF65-F5344CB8AC3E}">
        <p14:creationId xmlns:p14="http://schemas.microsoft.com/office/powerpoint/2010/main" val="802377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502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 Othello Name Institution</vt:lpstr>
      <vt:lpstr>Description of the main characters</vt:lpstr>
      <vt:lpstr>Othello Themes</vt:lpstr>
      <vt:lpstr>Costumes in Othello</vt:lpstr>
      <vt:lpstr>Lighting and sound</vt:lpstr>
      <vt:lpstr>Use of light versus darkness in Othello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Othello</dc:title>
  <dc:creator>Windows User</dc:creator>
  <cp:lastModifiedBy>Windows User</cp:lastModifiedBy>
  <cp:revision>21</cp:revision>
  <dcterms:created xsi:type="dcterms:W3CDTF">2019-05-14T08:23:33Z</dcterms:created>
  <dcterms:modified xsi:type="dcterms:W3CDTF">2019-05-14T20:33:45Z</dcterms:modified>
</cp:coreProperties>
</file>